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xarici%20t&#601;l&#601;b&#601;%20q&#601;bulu%20(fakult&#601;l&#601;r%20uzr&#601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xarici%20t&#601;l&#601;b&#601;%20q&#601;bulu%20(fakult&#601;l&#601;r%20uzr&#601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Foreign students 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(by </a:t>
            </a:r>
            <a:r>
              <a:rPr lang="az-Latn-AZ" sz="3200" b="1" i="0" baseline="0" dirty="0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en-US" sz="32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sz="3200" b="1" i="0" baseline="0" dirty="0" smtClean="0">
                <a:latin typeface="Times New Roman" pitchFamily="18" charset="0"/>
                <a:cs typeface="Times New Roman" pitchFamily="18" charset="0"/>
              </a:rPr>
              <a:t> (%)</a:t>
            </a:r>
            <a:r>
              <a:rPr lang="az-Latn-AZ" sz="1800" b="1" i="0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1800" b="1" i="0" baseline="0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(2014-2015 academic year)</a:t>
            </a:r>
            <a:endParaRPr lang="en-US" sz="1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'pilleler uzre'!$C$33:$F$33</c:f>
              <c:strCache>
                <c:ptCount val="4"/>
                <c:pt idx="0">
                  <c:v>Bachelor</c:v>
                </c:pt>
                <c:pt idx="1">
                  <c:v>Master</c:v>
                </c:pt>
                <c:pt idx="2">
                  <c:v>Doctor</c:v>
                </c:pt>
                <c:pt idx="3">
                  <c:v>Listener</c:v>
                </c:pt>
              </c:strCache>
            </c:strRef>
          </c:cat>
          <c:val>
            <c:numRef>
              <c:f>'pilleler uzre'!$C$34:$F$34</c:f>
              <c:numCache>
                <c:formatCode>_-* #,##0.0_р_._-;\-* #,##0.0_р_._-;_-* "-"??_р_._-;_-@_-</c:formatCode>
                <c:ptCount val="4"/>
                <c:pt idx="0">
                  <c:v>34.210526315789473</c:v>
                </c:pt>
                <c:pt idx="1">
                  <c:v>23.684210526315788</c:v>
                </c:pt>
                <c:pt idx="2">
                  <c:v>34.210526315789473</c:v>
                </c:pt>
                <c:pt idx="3">
                  <c:v>7.8947368421052566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5256768"/>
        <c:axId val="255259512"/>
      </c:barChart>
      <c:catAx>
        <c:axId val="255256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5259512"/>
        <c:crosses val="autoZero"/>
        <c:auto val="1"/>
        <c:lblAlgn val="ctr"/>
        <c:lblOffset val="100"/>
        <c:noMultiLvlLbl val="0"/>
      </c:catAx>
      <c:valAx>
        <c:axId val="255259512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55256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Foreign students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 (by </a:t>
            </a:r>
            <a:r>
              <a:rPr lang="az-Latn-AZ" sz="3200" b="1" i="0" baseline="0" dirty="0" smtClean="0">
                <a:latin typeface="Times New Roman" pitchFamily="18" charset="0"/>
                <a:cs typeface="Times New Roman" pitchFamily="18" charset="0"/>
              </a:rPr>
              <a:t>university)</a:t>
            </a:r>
            <a:r>
              <a:rPr lang="az-Latn-AZ" sz="1800" b="1" i="0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1800" b="1" i="0" baseline="0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(2014-2015 academic year)</a:t>
            </a:r>
            <a:endParaRPr lang="en-US" sz="1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7394964518324113"/>
                  <c:y val="0.11115798737594031"/>
                </c:manualLayout>
              </c:layout>
              <c:spPr/>
              <c:txPr>
                <a:bodyPr/>
                <a:lstStyle/>
                <a:p>
                  <a:pPr>
                    <a:defRPr lang="ru-RU" sz="1800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105521532030721E-2"/>
                  <c:y val="-0.16901652017358287"/>
                </c:manualLayout>
              </c:layout>
              <c:spPr/>
              <c:txPr>
                <a:bodyPr/>
                <a:lstStyle/>
                <a:p>
                  <a:pPr>
                    <a:defRPr lang="ru-RU" sz="1800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885930057353943"/>
                  <c:y val="-3.6605150130084503E-3"/>
                </c:manualLayout>
              </c:layout>
              <c:spPr/>
              <c:txPr>
                <a:bodyPr/>
                <a:lstStyle/>
                <a:p>
                  <a:pPr>
                    <a:defRPr lang="ru-RU" sz="1800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118401866433416E-2"/>
                  <c:y val="0.15490507128321779"/>
                </c:manualLayout>
              </c:layout>
              <c:spPr/>
              <c:txPr>
                <a:bodyPr/>
                <a:lstStyle/>
                <a:p>
                  <a:pPr>
                    <a:defRPr lang="ru-RU" sz="1800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'pilleler uzre'!$C$33:$F$33</c:f>
              <c:strCache>
                <c:ptCount val="4"/>
                <c:pt idx="0">
                  <c:v>Bachelor</c:v>
                </c:pt>
                <c:pt idx="1">
                  <c:v>Master</c:v>
                </c:pt>
                <c:pt idx="2">
                  <c:v>Doctor</c:v>
                </c:pt>
                <c:pt idx="3">
                  <c:v>Listener</c:v>
                </c:pt>
              </c:strCache>
            </c:strRef>
          </c:cat>
          <c:val>
            <c:numRef>
              <c:f>'pilleler uzre'!$C$34:$F$34</c:f>
              <c:numCache>
                <c:formatCode>_-* #,##0.0_р_._-;\-* #,##0.0_р_._-;_-* "-"??_р_._-;_-@_-</c:formatCode>
                <c:ptCount val="4"/>
                <c:pt idx="0">
                  <c:v>34.210526315789473</c:v>
                </c:pt>
                <c:pt idx="1">
                  <c:v>23.684210526315788</c:v>
                </c:pt>
                <c:pt idx="2">
                  <c:v>34.210526315789473</c:v>
                </c:pt>
                <c:pt idx="3">
                  <c:v>7.8947368421052566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7C54-6BF0-44E4-B526-5FBAA60D1E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752E-46B2-4DED-81DE-5EF09879D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FOREİGN STUDENTS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(by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(2014-2015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academic year)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Foreign students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(by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 (in %)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(2014-2015 academic year)</a:t>
            </a:r>
            <a:endParaRPr lang="ru-RU" dirty="0"/>
          </a:p>
        </p:txBody>
      </p:sp>
      <p:graphicFrame>
        <p:nvGraphicFramePr>
          <p:cNvPr id="307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00125" y="2593975"/>
          <a:ext cx="73485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7092153" imgH="2082851" progId="Word.Document.12">
                  <p:embed/>
                </p:oleObj>
              </mc:Choice>
              <mc:Fallback>
                <p:oleObj name="Document" r:id="rId4" imgW="7092153" imgH="2082851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593975"/>
                        <a:ext cx="7348538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FOREİGN STUDENTS  (by university)</vt:lpstr>
      <vt:lpstr>Foreign students (by university) (in %) (2014-2015 academic year)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FOREİGN STUDENTS ADMİSSİON</dc:title>
  <dc:creator>grasulova</dc:creator>
  <cp:lastModifiedBy>Gunel</cp:lastModifiedBy>
  <cp:revision>11</cp:revision>
  <dcterms:created xsi:type="dcterms:W3CDTF">2015-02-12T06:19:04Z</dcterms:created>
  <dcterms:modified xsi:type="dcterms:W3CDTF">2016-05-04T07:05:22Z</dcterms:modified>
</cp:coreProperties>
</file>