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isci%20hey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lang="ru-RU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Sheet1!$A$7</c:f>
              <c:strCache>
                <c:ptCount val="1"/>
                <c:pt idx="0">
                  <c:v>Number of Employees:</c:v>
                </c:pt>
              </c:strCache>
            </c:strRef>
          </c:tx>
          <c:dLbls>
            <c:dLbl>
              <c:idx val="0"/>
              <c:layout>
                <c:manualLayout>
                  <c:x val="-0.10246798143287644"/>
                  <c:y val="-3.9578980208189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600071692427325"/>
                  <c:y val="5.377993589430584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Sheet1!$B$6:$C$6</c:f>
              <c:strCache>
                <c:ptCount val="2"/>
                <c:pt idx="0">
                  <c:v>Academic staff</c:v>
                </c:pt>
                <c:pt idx="1">
                  <c:v>Non-academic staff</c:v>
                </c:pt>
              </c:strCache>
            </c:strRef>
          </c:cat>
          <c:val>
            <c:numRef>
              <c:f>Sheet1!$B$7:$C$7</c:f>
              <c:numCache>
                <c:formatCode>General</c:formatCode>
                <c:ptCount val="2"/>
                <c:pt idx="0">
                  <c:v>224</c:v>
                </c:pt>
                <c:pt idx="1">
                  <c:v>158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Sheet1!$B$6:$C$6</c:f>
              <c:strCache>
                <c:ptCount val="2"/>
                <c:pt idx="0">
                  <c:v>Academic staff</c:v>
                </c:pt>
                <c:pt idx="1">
                  <c:v>Non-academic staff</c:v>
                </c:pt>
              </c:strCache>
            </c:strRef>
          </c:cat>
          <c:val>
            <c:numRef>
              <c:f>Sheet1!$B$8:$C$8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overlay val="0"/>
      <c:txPr>
        <a:bodyPr/>
        <a:lstStyle/>
        <a:p>
          <a:pPr>
            <a:defRPr lang="ru-RU" sz="16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7FF9-B3E7-486C-8765-75076CB6AD4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6BCD-AE1E-47BF-952D-95180F260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7FF9-B3E7-486C-8765-75076CB6AD4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6BCD-AE1E-47BF-952D-95180F260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7FF9-B3E7-486C-8765-75076CB6AD4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6BCD-AE1E-47BF-952D-95180F260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7FF9-B3E7-486C-8765-75076CB6AD4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6BCD-AE1E-47BF-952D-95180F260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7FF9-B3E7-486C-8765-75076CB6AD4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6BCD-AE1E-47BF-952D-95180F260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7FF9-B3E7-486C-8765-75076CB6AD4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6BCD-AE1E-47BF-952D-95180F260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7FF9-B3E7-486C-8765-75076CB6AD4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6BCD-AE1E-47BF-952D-95180F260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7FF9-B3E7-486C-8765-75076CB6AD4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6BCD-AE1E-47BF-952D-95180F260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7FF9-B3E7-486C-8765-75076CB6AD4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6BCD-AE1E-47BF-952D-95180F260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7FF9-B3E7-486C-8765-75076CB6AD4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6BCD-AE1E-47BF-952D-95180F260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7FF9-B3E7-486C-8765-75076CB6AD4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6BCD-AE1E-47BF-952D-95180F260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47FF9-B3E7-486C-8765-75076CB6AD40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6BCD-AE1E-47BF-952D-95180F260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WORKING  STAFF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352676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University - wide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(Fall 2014)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Number of Employees (%)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University - wide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434975" y="1644650"/>
          <a:ext cx="9885363" cy="610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6583042" imgH="4063434" progId="Word.Document.12">
                  <p:embed/>
                </p:oleObj>
              </mc:Choice>
              <mc:Fallback>
                <p:oleObj name="Document" r:id="rId4" imgW="6583042" imgH="4063434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644650"/>
                        <a:ext cx="9885363" cy="610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34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Document</vt:lpstr>
      <vt:lpstr>WORKING  STAFF</vt:lpstr>
      <vt:lpstr>Number of Employees (%) University - wide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 STAFF</dc:title>
  <dc:creator>grasulova</dc:creator>
  <cp:lastModifiedBy>Gunel</cp:lastModifiedBy>
  <cp:revision>8</cp:revision>
  <dcterms:created xsi:type="dcterms:W3CDTF">2015-01-09T12:13:57Z</dcterms:created>
  <dcterms:modified xsi:type="dcterms:W3CDTF">2016-05-04T07:05:43Z</dcterms:modified>
</cp:coreProperties>
</file>