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lar%20(iller%20uzre)%20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lar%20(iller%20uzre)%20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lar%20(iller%20uzre)%20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600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Alumni </a:t>
            </a: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Bachelor (%)</a:t>
            </a:r>
          </a:p>
        </c:rich>
      </c:tx>
      <c:layout>
        <c:manualLayout>
          <c:xMode val="edge"/>
          <c:yMode val="edge"/>
          <c:x val="0.23431321084864393"/>
          <c:y val="1.38527168959151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Sheet1!$B$6:$F$6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79.59</c:v>
                </c:pt>
                <c:pt idx="1">
                  <c:v>91.710000000000022</c:v>
                </c:pt>
                <c:pt idx="2">
                  <c:v>88.19</c:v>
                </c:pt>
                <c:pt idx="3" formatCode="0.00">
                  <c:v>84</c:v>
                </c:pt>
                <c:pt idx="4">
                  <c:v>82.19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563352"/>
        <c:axId val="247568056"/>
      </c:barChart>
      <c:catAx>
        <c:axId val="247563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568056"/>
        <c:crosses val="autoZero"/>
        <c:auto val="1"/>
        <c:lblAlgn val="ctr"/>
        <c:lblOffset val="100"/>
        <c:noMultiLvlLbl val="0"/>
      </c:catAx>
      <c:valAx>
        <c:axId val="247568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563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Alumni - Master (%)</a:t>
            </a:r>
          </a:p>
        </c:rich>
      </c:tx>
      <c:layout>
        <c:manualLayout>
          <c:xMode val="edge"/>
          <c:yMode val="edge"/>
          <c:x val="0.25606092641197625"/>
          <c:y val="4.903854440120761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Sheet1!$C$17:$G$17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Sheet1!$C$18:$G$18</c:f>
              <c:numCache>
                <c:formatCode>0.00</c:formatCode>
                <c:ptCount val="5"/>
                <c:pt idx="0">
                  <c:v>20.41</c:v>
                </c:pt>
                <c:pt idx="1">
                  <c:v>8.2800000000000011</c:v>
                </c:pt>
                <c:pt idx="2">
                  <c:v>11.81</c:v>
                </c:pt>
                <c:pt idx="3">
                  <c:v>16</c:v>
                </c:pt>
                <c:pt idx="4">
                  <c:v>17.809999999999999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569232"/>
        <c:axId val="247566488"/>
      </c:barChart>
      <c:catAx>
        <c:axId val="247569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566488"/>
        <c:crosses val="autoZero"/>
        <c:auto val="1"/>
        <c:lblAlgn val="ctr"/>
        <c:lblOffset val="100"/>
        <c:noMultiLvlLbl val="0"/>
      </c:catAx>
      <c:valAx>
        <c:axId val="24756648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47569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3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Alumni </a:t>
            </a: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az-Latn-AZ" sz="3600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z-Latn-AZ" sz="3600" b="1" baseline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az-Latn-AZ" sz="3600" b="1" dirty="0" smtClean="0">
                <a:latin typeface="Times New Roman" pitchFamily="18" charset="0"/>
                <a:cs typeface="Times New Roman" pitchFamily="18" charset="0"/>
              </a:rPr>
              <a:t>niversity-wide)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3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 </a:t>
            </a:r>
            <a:r>
              <a:rPr lang="en-US" sz="3600" baseline="0" dirty="0"/>
              <a:t> </a:t>
            </a:r>
            <a:endParaRPr lang="en-US" sz="36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11E-2"/>
          <c:y val="0.34287050824830922"/>
          <c:w val="0.96604938271604934"/>
          <c:h val="0.47230802571097658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Bachelor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Sheet1!$B$2:$F$2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79.59</c:v>
                </c:pt>
                <c:pt idx="1">
                  <c:v>91.710000000000022</c:v>
                </c:pt>
                <c:pt idx="2">
                  <c:v>88.19</c:v>
                </c:pt>
                <c:pt idx="3">
                  <c:v>84</c:v>
                </c:pt>
                <c:pt idx="4">
                  <c:v>82.19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Master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Sheet1!$B$2:$F$2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Sheet1!$B$4:$F$4</c:f>
              <c:numCache>
                <c:formatCode>0.00</c:formatCode>
                <c:ptCount val="5"/>
                <c:pt idx="0">
                  <c:v>20.41</c:v>
                </c:pt>
                <c:pt idx="1">
                  <c:v>8.2800000000000011</c:v>
                </c:pt>
                <c:pt idx="2">
                  <c:v>11.81</c:v>
                </c:pt>
                <c:pt idx="3">
                  <c:v>16</c:v>
                </c:pt>
                <c:pt idx="4">
                  <c:v>17.809999999999999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7566880"/>
        <c:axId val="247567272"/>
      </c:lineChart>
      <c:catAx>
        <c:axId val="247566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567272"/>
        <c:crosses val="autoZero"/>
        <c:auto val="1"/>
        <c:lblAlgn val="ctr"/>
        <c:lblOffset val="100"/>
        <c:noMultiLvlLbl val="0"/>
      </c:catAx>
      <c:valAx>
        <c:axId val="247567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56688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D75F3-D4C4-4E3A-ABBE-DFE77E4EF7AC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8617-2A7B-4B8A-B901-0775BAA27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171715"/>
          </a:xfrm>
        </p:spPr>
        <p:txBody>
          <a:bodyPr/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2010-2014 years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00034" y="1857364"/>
          <a:ext cx="8858312" cy="5643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912620" imgH="4058805" progId="Word.Document.12">
                  <p:embed/>
                </p:oleObj>
              </mc:Choice>
              <mc:Fallback>
                <p:oleObj name="Document" r:id="rId4" imgW="8912620" imgH="4058805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857364"/>
                        <a:ext cx="8858312" cy="5643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Document</vt:lpstr>
      <vt:lpstr>Alumni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</dc:title>
  <dc:creator>grasulova</dc:creator>
  <cp:lastModifiedBy>Gunel</cp:lastModifiedBy>
  <cp:revision>5</cp:revision>
  <dcterms:created xsi:type="dcterms:W3CDTF">2014-12-02T12:30:35Z</dcterms:created>
  <dcterms:modified xsi:type="dcterms:W3CDTF">2016-05-04T07:01:22Z</dcterms:modified>
</cp:coreProperties>
</file>