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MEZUNLAR%20FAKULTELER%20UZ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MEZUNLAR%20FAKULTELER%20UZ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7%20fayl\MEZUNLAR%20FAKULTELER%20UZ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Graduates (%)</a:t>
            </a:r>
            <a:endParaRPr lang="ru-RU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2013-2014 academic year)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(Bachelor)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Bachelor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Sheet1!$A$4:$A$8</c:f>
              <c:strCache>
                <c:ptCount val="5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  <c:pt idx="4">
                  <c:v>university-wide 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80.64</c:v>
                </c:pt>
                <c:pt idx="1">
                  <c:v>74.7</c:v>
                </c:pt>
                <c:pt idx="2">
                  <c:v>81.97</c:v>
                </c:pt>
                <c:pt idx="3">
                  <c:v>97.73</c:v>
                </c:pt>
                <c:pt idx="4">
                  <c:v>82.19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319616"/>
        <c:axId val="245321184"/>
      </c:barChart>
      <c:catAx>
        <c:axId val="245319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321184"/>
        <c:crosses val="autoZero"/>
        <c:auto val="1"/>
        <c:lblAlgn val="ctr"/>
        <c:lblOffset val="100"/>
        <c:noMultiLvlLbl val="0"/>
      </c:catAx>
      <c:valAx>
        <c:axId val="245321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531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Graduates (%)</a:t>
            </a:r>
            <a:endParaRPr lang="ru-RU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2013-2014 academic year)</a:t>
            </a:r>
          </a:p>
          <a:p>
            <a:pPr>
              <a:defRPr/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Master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Sheet1!$A$14:$A$18</c:f>
              <c:strCache>
                <c:ptCount val="5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  <c:pt idx="4">
                  <c:v>university-wide </c:v>
                </c:pt>
              </c:strCache>
            </c:strRef>
          </c:cat>
          <c:val>
            <c:numRef>
              <c:f>Sheet1!$B$14:$B$18</c:f>
              <c:numCache>
                <c:formatCode>General</c:formatCode>
                <c:ptCount val="5"/>
                <c:pt idx="0">
                  <c:v>19.350000000000001</c:v>
                </c:pt>
                <c:pt idx="1">
                  <c:v>25.3</c:v>
                </c:pt>
                <c:pt idx="2" formatCode="0.00">
                  <c:v>18.03</c:v>
                </c:pt>
                <c:pt idx="3" formatCode="0.00">
                  <c:v>2.27</c:v>
                </c:pt>
                <c:pt idx="4">
                  <c:v>17.809999999999999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5321576"/>
        <c:axId val="245322752"/>
      </c:barChart>
      <c:catAx>
        <c:axId val="245321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322752"/>
        <c:crosses val="autoZero"/>
        <c:auto val="1"/>
        <c:lblAlgn val="ctr"/>
        <c:lblOffset val="100"/>
        <c:noMultiLvlLbl val="0"/>
      </c:catAx>
      <c:valAx>
        <c:axId val="245322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5321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Graduates (%)</a:t>
            </a:r>
            <a:endParaRPr lang="ru-RU" sz="32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2013-2014 academic year)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az-Latn-AZ" sz="3200" b="1" i="0" baseline="0" dirty="0">
                <a:latin typeface="Times New Roman" pitchFamily="18" charset="0"/>
                <a:cs typeface="Times New Roman" pitchFamily="18" charset="0"/>
              </a:rPr>
              <a:t>By Schools</a:t>
            </a:r>
            <a:endParaRPr lang="en-US" sz="32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1536111111111128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Bachelor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Sheet1!$A$4:$A$8</c:f>
              <c:strCache>
                <c:ptCount val="5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  <c:pt idx="4">
                  <c:v>university-wide 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80.64</c:v>
                </c:pt>
                <c:pt idx="1">
                  <c:v>74.7</c:v>
                </c:pt>
                <c:pt idx="2">
                  <c:v>81.97</c:v>
                </c:pt>
                <c:pt idx="3">
                  <c:v>97.73</c:v>
                </c:pt>
                <c:pt idx="4">
                  <c:v>82.19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Master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Sheet1!$A$4:$A$8</c:f>
              <c:strCache>
                <c:ptCount val="5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  <c:pt idx="4">
                  <c:v>university-wide 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19.350000000000001</c:v>
                </c:pt>
                <c:pt idx="1">
                  <c:v>25.3</c:v>
                </c:pt>
                <c:pt idx="2" formatCode="0.00">
                  <c:v>18.03</c:v>
                </c:pt>
                <c:pt idx="3" formatCode="0.00">
                  <c:v>2.27</c:v>
                </c:pt>
                <c:pt idx="4">
                  <c:v>17.809999999999999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5321968"/>
        <c:axId val="245322360"/>
      </c:lineChart>
      <c:catAx>
        <c:axId val="245321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5322360"/>
        <c:crosses val="autoZero"/>
        <c:auto val="1"/>
        <c:lblAlgn val="ctr"/>
        <c:lblOffset val="100"/>
        <c:noMultiLvlLbl val="0"/>
      </c:catAx>
      <c:valAx>
        <c:axId val="245322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53219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199168853893261"/>
          <c:y val="0.34687518226888348"/>
          <c:w val="0.37289982502187258"/>
          <c:h val="8.1656670172546283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2EDC-8C0F-4EE8-80B9-0FAC37497E39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64160-6E08-48CC-9609-8FD5599F3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143668" cy="1470025"/>
          </a:xfrm>
        </p:spPr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Alumni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(2013-2014 academic year)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(%)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066924"/>
          </a:xfrm>
        </p:spPr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By School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-571536" y="1428736"/>
          <a:ext cx="10120313" cy="423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9886032" imgH="4139427" progId="Word.Document.12">
                  <p:embed/>
                </p:oleObj>
              </mc:Choice>
              <mc:Fallback>
                <p:oleObj name="Document" r:id="rId4" imgW="9886032" imgH="4139427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71536" y="1428736"/>
                        <a:ext cx="10120313" cy="423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32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Document</vt:lpstr>
      <vt:lpstr>Alumni  (2013-2014 academic year) (%)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Alumni  (2013-2014 academic year) (%)</dc:title>
  <dc:creator>grasulova</dc:creator>
  <cp:lastModifiedBy>Gunel</cp:lastModifiedBy>
  <cp:revision>17</cp:revision>
  <dcterms:created xsi:type="dcterms:W3CDTF">2014-12-02T11:46:46Z</dcterms:created>
  <dcterms:modified xsi:type="dcterms:W3CDTF">2016-05-04T07:01:03Z</dcterms:modified>
</cp:coreProperties>
</file>